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37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CF536-8B7A-4A1D-87A1-B9B3FF66D0CC}" type="datetimeFigureOut">
              <a:rPr lang="ru-RU" smtClean="0"/>
              <a:t>25.02.2026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92077E-8D5F-4707-B54D-D55AD47CFF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95606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CF536-8B7A-4A1D-87A1-B9B3FF66D0CC}" type="datetimeFigureOut">
              <a:rPr lang="ru-RU" smtClean="0"/>
              <a:t>25.02.2026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92077E-8D5F-4707-B54D-D55AD47CFF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33691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CF536-8B7A-4A1D-87A1-B9B3FF66D0CC}" type="datetimeFigureOut">
              <a:rPr lang="ru-RU" smtClean="0"/>
              <a:t>25.02.2026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92077E-8D5F-4707-B54D-D55AD47CFF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4691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CF536-8B7A-4A1D-87A1-B9B3FF66D0CC}" type="datetimeFigureOut">
              <a:rPr lang="ru-RU" smtClean="0"/>
              <a:t>25.02.2026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92077E-8D5F-4707-B54D-D55AD47CFF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33954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CF536-8B7A-4A1D-87A1-B9B3FF66D0CC}" type="datetimeFigureOut">
              <a:rPr lang="ru-RU" smtClean="0"/>
              <a:t>25.02.2026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92077E-8D5F-4707-B54D-D55AD47CFF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82232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CF536-8B7A-4A1D-87A1-B9B3FF66D0CC}" type="datetimeFigureOut">
              <a:rPr lang="ru-RU" smtClean="0"/>
              <a:t>25.02.2026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92077E-8D5F-4707-B54D-D55AD47CFF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01602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CF536-8B7A-4A1D-87A1-B9B3FF66D0CC}" type="datetimeFigureOut">
              <a:rPr lang="ru-RU" smtClean="0"/>
              <a:t>25.02.2026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92077E-8D5F-4707-B54D-D55AD47CFF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67867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CF536-8B7A-4A1D-87A1-B9B3FF66D0CC}" type="datetimeFigureOut">
              <a:rPr lang="ru-RU" smtClean="0"/>
              <a:t>25.02.2026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92077E-8D5F-4707-B54D-D55AD47CFF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73526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CF536-8B7A-4A1D-87A1-B9B3FF66D0CC}" type="datetimeFigureOut">
              <a:rPr lang="ru-RU" smtClean="0"/>
              <a:t>25.02.2026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92077E-8D5F-4707-B54D-D55AD47CFF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89464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CF536-8B7A-4A1D-87A1-B9B3FF66D0CC}" type="datetimeFigureOut">
              <a:rPr lang="ru-RU" smtClean="0"/>
              <a:t>25.02.2026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92077E-8D5F-4707-B54D-D55AD47CFF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27556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CF536-8B7A-4A1D-87A1-B9B3FF66D0CC}" type="datetimeFigureOut">
              <a:rPr lang="ru-RU" smtClean="0"/>
              <a:t>25.02.2026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92077E-8D5F-4707-B54D-D55AD47CFF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33255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BCF536-8B7A-4A1D-87A1-B9B3FF66D0CC}" type="datetimeFigureOut">
              <a:rPr lang="ru-RU" smtClean="0"/>
              <a:t>25.02.2026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92077E-8D5F-4707-B54D-D55AD47CFF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30424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66255" y="197484"/>
            <a:ext cx="11945389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0" i="0" dirty="0" smtClean="0">
                <a:effectLst/>
                <a:latin typeface="Roboto"/>
              </a:rPr>
              <a:t>Обнаруженные на территории района Щербинка брошенные, в том числе разукомплектованные, транспортные средства (далее – ТС), которые перемещены на специализированную стоянку на временное хранение по адресу: г. Москва, район Троицк, квартал 180, вблизи д. Яковлево. Марка ТС: ВАЗ 21140, цвет: тёмно-малиновый, ГРЗ: Т461ОР05. Брошено по адресу: г. Москва, район Щербинка, ул. Брусилова, вблизи д. 21. В случае если в течение трех месяцев с момента перемещения брошенного, в том числе разукомплектованного транспортного средства (далее – БРТС) на специализированную стоянку владелец БРТС не истребовал его со стоянки или собственник БРТС не установлен, то управа района города Москвы в установленном порядке осуществляет мероприятия по обращению БРТС в собственность города Москвы. После принятия бесхозяйного транспортного средства в собственность города Москвы оно передаётся в порядке, установленном Регламентом взаимодействия, специализированной организации или индивидуальному предпринимателю, осуществляющим утилизацию БРТС, для утилизации. Справки по телефону: 8 (495) 620-20-00 (доб. 18310, 18311, 18312, 18365) (режим работы: понедельник-четверг 08.00-17.00, пятница 08.00-15.45)</a:t>
            </a:r>
            <a:endParaRPr lang="ru-RU" sz="12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70946" y="2042978"/>
            <a:ext cx="5582603" cy="4376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70042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197</Words>
  <Application>Microsoft Office PowerPoint</Application>
  <PresentationFormat>Широкоэкранный</PresentationFormat>
  <Paragraphs>1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Roboto</vt:lpstr>
      <vt:lpstr>Тема Office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Роменская Мария Андреевна</dc:creator>
  <cp:lastModifiedBy>Роменская Мария Андреевна</cp:lastModifiedBy>
  <cp:revision>1</cp:revision>
  <dcterms:created xsi:type="dcterms:W3CDTF">2026-02-25T14:07:31Z</dcterms:created>
  <dcterms:modified xsi:type="dcterms:W3CDTF">2026-02-25T14:07:39Z</dcterms:modified>
</cp:coreProperties>
</file>